
<file path=[Content_Types].xml><?xml version="1.0" encoding="utf-8"?>
<Types xmlns="http://schemas.openxmlformats.org/package/2006/content-types">
  <Default Extension="jpeg" ContentType="image/jpe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8" r:id="rId5"/>
    <p:sldId id="260" r:id="rId6"/>
    <p:sldId id="262" r:id="rId7"/>
    <p:sldId id="259" r:id="rId9"/>
    <p:sldId id="261" r:id="rId10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GI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" altLang="en-US"/>
              <a:t>Lab 5</a:t>
            </a:r>
            <a:endParaRPr lang="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" altLang="en-US"/>
              <a:t>Yichen Sheng</a:t>
            </a:r>
            <a:endParaRPr lang="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Device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CPU: Intel Xeon(R) W-2145 3.70GHz</a:t>
            </a:r>
            <a:endParaRPr lang="" altLang="en-US"/>
          </a:p>
          <a:p>
            <a:r>
              <a:rPr lang="" altLang="en-US"/>
              <a:t>RTX 2080</a:t>
            </a:r>
            <a:endParaRPr lang="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Demos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(In case CMake(source codes) cannot work in Windows)</a:t>
            </a:r>
            <a:endParaRPr lang="" altLang="en-US"/>
          </a:p>
        </p:txBody>
      </p:sp>
      <p:pic>
        <p:nvPicPr>
          <p:cNvPr id="4" name="Picture 3" descr="outpu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635" y="2436495"/>
            <a:ext cx="7162800" cy="40297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Codes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Line side</a:t>
            </a:r>
            <a:endParaRPr lang="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235" y="3172460"/>
            <a:ext cx="6621145" cy="16586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Codes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Fault algorithm</a:t>
            </a:r>
            <a:endParaRPr lang="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4245" y="2235835"/>
            <a:ext cx="5323840" cy="445706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841625" y="4791075"/>
            <a:ext cx="638810" cy="20574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6910070" y="2462530"/>
            <a:ext cx="480377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Initial elevation</a:t>
            </a: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Constant memory</a:t>
            </a: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Choose side</a:t>
            </a: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Accumulate height</a:t>
            </a: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Elevation attenuation</a:t>
            </a:r>
            <a:endParaRPr lang="" alt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075430" y="2705100"/>
            <a:ext cx="2834640" cy="1571625"/>
          </a:xfrm>
          <a:prstGeom prst="straightConnector1">
            <a:avLst/>
          </a:prstGeom>
          <a:ln w="1905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546475" y="3478530"/>
            <a:ext cx="3498215" cy="129794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831715" y="4276725"/>
            <a:ext cx="2131695" cy="580390"/>
          </a:xfrm>
          <a:prstGeom prst="straightConnector1">
            <a:avLst/>
          </a:prstGeom>
          <a:ln w="1905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502660" y="5109210"/>
            <a:ext cx="3460750" cy="504825"/>
          </a:xfrm>
          <a:prstGeom prst="straightConnector1">
            <a:avLst/>
          </a:prstGeom>
          <a:ln w="1905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4266565" y="5946140"/>
            <a:ext cx="2696845" cy="64135"/>
          </a:xfrm>
          <a:prstGeom prst="straightConnector1">
            <a:avLst/>
          </a:prstGeom>
          <a:ln w="1905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3979545" y="3469005"/>
            <a:ext cx="3055620" cy="243840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3827780" y="3478530"/>
            <a:ext cx="3216910" cy="85915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Plots</a:t>
            </a:r>
            <a:endParaRPr lang="" altLang="en-US"/>
          </a:p>
        </p:txBody>
      </p:sp>
      <p:pic>
        <p:nvPicPr>
          <p:cNvPr id="4" name="Picture 3" descr="total_timepl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69950" y="1784350"/>
            <a:ext cx="9827260" cy="491363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185150" y="2397125"/>
            <a:ext cx="28752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" altLang="en-US"/>
              <a:t>Most of the time is spent on the generation of random faults</a:t>
            </a:r>
            <a:endParaRPr lang="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Plots</a:t>
            </a:r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7538720" y="2113280"/>
            <a:ext cx="45751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Kernel running time is almost proportional to N.</a:t>
            </a: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/>
              <a:t>Not sure why spikes exist “regularly”</a:t>
            </a:r>
            <a:endParaRPr lang="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" altLang="en-US"/>
              <a:t>Not due to memory cpy, variance for memory transfer is too small</a:t>
            </a:r>
            <a:endParaRPr lang="" altLang="en-US"/>
          </a:p>
        </p:txBody>
      </p:sp>
      <p:pic>
        <p:nvPicPr>
          <p:cNvPr id="3" name="Picture 2" descr="cuda_timepl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92480" y="1517650"/>
            <a:ext cx="9086850" cy="45434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720" y="3814445"/>
            <a:ext cx="4638675" cy="18078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</Words>
  <Application>WPS Presentation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Droid Sans Fallback</vt:lpstr>
      <vt:lpstr>Office Theme</vt:lpstr>
      <vt:lpstr>PowerPoint 演示文稿</vt:lpstr>
      <vt:lpstr>PowerPoint 演示文稿</vt:lpstr>
      <vt:lpstr>PowerPoint 演示文稿</vt:lpstr>
      <vt:lpstr>PowerPoint 演示文稿</vt:lpstr>
      <vt:lpstr>Codes</vt:lpstr>
      <vt:lpstr>PowerPoint 演示文稿</vt:lpstr>
      <vt:lpstr>Plots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5</dc:title>
  <dc:creator>ysheng</dc:creator>
  <cp:lastModifiedBy>ysheng</cp:lastModifiedBy>
  <cp:revision>1</cp:revision>
  <dcterms:created xsi:type="dcterms:W3CDTF">2020-10-11T08:44:15Z</dcterms:created>
  <dcterms:modified xsi:type="dcterms:W3CDTF">2020-10-11T08:44:15Z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